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283" r:id="rId6"/>
    <p:sldId id="261" r:id="rId7"/>
    <p:sldId id="262" r:id="rId8"/>
    <p:sldId id="260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84" r:id="rId19"/>
    <p:sldId id="285" r:id="rId20"/>
    <p:sldId id="273" r:id="rId21"/>
    <p:sldId id="28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8901-7050-4CC1-9374-6AA285CC84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399A-94E3-4AA7-BB31-CCD95714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2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27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CDA83-B44C-42E1-828C-884AD87D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4645">
            <a:off x="373211" y="1784526"/>
            <a:ext cx="5337959" cy="6900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3FE4E7-90AF-4712-AC9A-A34DC5160320}"/>
              </a:ext>
            </a:extLst>
          </p:cNvPr>
          <p:cNvSpPr/>
          <p:nvPr/>
        </p:nvSpPr>
        <p:spPr>
          <a:xfrm>
            <a:off x="1534594" y="35840"/>
            <a:ext cx="95120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 Introduction to Scale Factors: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Enlarging Shapes &amp; Letters</a:t>
            </a:r>
          </a:p>
        </p:txBody>
      </p:sp>
      <p:pic>
        <p:nvPicPr>
          <p:cNvPr id="1026" name="Picture 2" descr="Image result for ruler">
            <a:extLst>
              <a:ext uri="{FF2B5EF4-FFF2-40B4-BE49-F238E27FC236}">
                <a16:creationId xmlns:a16="http://schemas.microsoft.com/office/drawing/2014/main" id="{83500744-D59B-4575-BF16-6FECE4BF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442">
            <a:off x="6028258" y="2586058"/>
            <a:ext cx="6125453" cy="8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ncil">
            <a:extLst>
              <a:ext uri="{FF2B5EF4-FFF2-40B4-BE49-F238E27FC236}">
                <a16:creationId xmlns:a16="http://schemas.microsoft.com/office/drawing/2014/main" id="{EC412ADE-C304-4299-B63F-C1A2C1C8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2466">
            <a:off x="5185690" y="3691750"/>
            <a:ext cx="3686246" cy="36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B3385-2218-4EC0-8813-99F9A5BCB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489">
            <a:off x="8901780" y="3960572"/>
            <a:ext cx="2203711" cy="25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7" y="1082487"/>
            <a:ext cx="12016890" cy="41170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0634" y="5254674"/>
            <a:ext cx="1084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You’ll be enlarging &amp; reducing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shapes.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3389" y="1559859"/>
            <a:ext cx="0" cy="15811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5248" y="1559859"/>
            <a:ext cx="0" cy="15811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3389" y="1559859"/>
            <a:ext cx="2321859" cy="2128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3388" y="3102941"/>
            <a:ext cx="2321859" cy="2128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74554" y="-90443"/>
                <a:ext cx="12191999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Reduce using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0" cap="none" spc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54" y="-90443"/>
                <a:ext cx="12191999" cy="1265731"/>
              </a:xfrm>
              <a:prstGeom prst="rect">
                <a:avLst/>
              </a:prstGeom>
              <a:blipFill rotWithShape="0">
                <a:blip r:embed="rId3"/>
                <a:stretch>
                  <a:fillRect t="-144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36229" y="1809190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01036" y="1581148"/>
            <a:ext cx="0" cy="77704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0635" y="1488141"/>
            <a:ext cx="143436" cy="143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29318" y="1479233"/>
            <a:ext cx="143436" cy="143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66783" y="2344219"/>
            <a:ext cx="1142101" cy="160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7010" y="1564056"/>
            <a:ext cx="0" cy="80422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758093" y="1534379"/>
            <a:ext cx="1198917" cy="56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76676" y="1444952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738" y="18091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35292" y="1490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94056" y="30389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95120" y="22708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0F0AB-926C-41D9-95D4-F6E3C31BF571}"/>
              </a:ext>
            </a:extLst>
          </p:cNvPr>
          <p:cNvSpPr/>
          <p:nvPr/>
        </p:nvSpPr>
        <p:spPr>
          <a:xfrm>
            <a:off x="6511359" y="1121787"/>
            <a:ext cx="399500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77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816" y="0"/>
            <a:ext cx="2987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5F9A0-C98E-4F36-98A2-6678B0E5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16" y="923330"/>
            <a:ext cx="10743767" cy="75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30820-C116-4C7F-A821-ED772828E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4888"/>
            <a:ext cx="12192000" cy="55842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76447" y="2153321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876447" y="2174103"/>
            <a:ext cx="0" cy="316029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76447" y="5313616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48573" y="2153321"/>
            <a:ext cx="0" cy="316463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7853" y="3229779"/>
            <a:ext cx="51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0B18A-A352-4E4F-B4A4-2FAAEAD0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1" y="225247"/>
            <a:ext cx="10044671" cy="10228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15CE53-ECAC-413E-9B9B-0C3D691565CA}"/>
              </a:ext>
            </a:extLst>
          </p:cNvPr>
          <p:cNvSpPr/>
          <p:nvPr/>
        </p:nvSpPr>
        <p:spPr>
          <a:xfrm>
            <a:off x="261305" y="23064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CB18D7-A66D-485C-AC20-4DB1DEDCCF24}"/>
              </a:ext>
            </a:extLst>
          </p:cNvPr>
          <p:cNvSpPr/>
          <p:nvPr/>
        </p:nvSpPr>
        <p:spPr>
          <a:xfrm>
            <a:off x="1036460" y="13649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F76D2E-F005-4C1F-8C4D-0DA3F37CCEED}"/>
                  </a:ext>
                </a:extLst>
              </p:cNvPr>
              <p:cNvSpPr/>
              <p:nvPr/>
            </p:nvSpPr>
            <p:spPr>
              <a:xfrm>
                <a:off x="2720546" y="829020"/>
                <a:ext cx="19111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5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F76D2E-F005-4C1F-8C4D-0DA3F37CC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46" y="829020"/>
                <a:ext cx="19111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77E33D-26CA-4407-985C-DD1EC94A43E2}"/>
                  </a:ext>
                </a:extLst>
              </p:cNvPr>
              <p:cNvSpPr/>
              <p:nvPr/>
            </p:nvSpPr>
            <p:spPr>
              <a:xfrm>
                <a:off x="313216" y="4261340"/>
                <a:ext cx="19111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5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77E33D-26CA-4407-985C-DD1EC94A4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16" y="4261340"/>
                <a:ext cx="19111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C21E3A-4B80-4B2B-B0E8-D8F5F3F679A7}"/>
                  </a:ext>
                </a:extLst>
              </p:cNvPr>
              <p:cNvSpPr/>
              <p:nvPr/>
            </p:nvSpPr>
            <p:spPr>
              <a:xfrm>
                <a:off x="3374844" y="1390181"/>
                <a:ext cx="72487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C21E3A-4B80-4B2B-B0E8-D8F5F3F6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844" y="1390181"/>
                <a:ext cx="72487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08863F-A7B2-420D-8102-1217B33FB330}"/>
                  </a:ext>
                </a:extLst>
              </p:cNvPr>
              <p:cNvSpPr/>
              <p:nvPr/>
            </p:nvSpPr>
            <p:spPr>
              <a:xfrm>
                <a:off x="2269352" y="3273974"/>
                <a:ext cx="72487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08863F-A7B2-420D-8102-1217B33FB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52" y="3273974"/>
                <a:ext cx="724878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5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885-4D6F-4742-B252-452E4BD7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5" y="133947"/>
            <a:ext cx="8319386" cy="928422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98A2FD09-D1F6-4A5B-963B-05D23029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60496"/>
            <a:ext cx="12192000" cy="55842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76447" y="2153321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6447" y="2153321"/>
            <a:ext cx="0" cy="316463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76447" y="5313616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48573" y="2153321"/>
            <a:ext cx="0" cy="316463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7853" y="3229779"/>
            <a:ext cx="51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7530" y="243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1305" y="23064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460" y="13649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48621" y="707176"/>
                <a:ext cx="2058576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5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21" y="707176"/>
                <a:ext cx="2058576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73836" y="1352449"/>
                <a:ext cx="1225015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5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36" y="1352449"/>
                <a:ext cx="1225015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5675795" y="2166480"/>
            <a:ext cx="195222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 rot="16200000">
                <a:off x="4030377" y="4281635"/>
                <a:ext cx="2058576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4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5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30377" y="4281635"/>
                <a:ext cx="2058576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 rot="16200000">
                <a:off x="4260486" y="2691931"/>
                <a:ext cx="1544012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5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60486" y="2691931"/>
                <a:ext cx="1544012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5648621" y="2153321"/>
            <a:ext cx="0" cy="3982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51732" y="6112042"/>
            <a:ext cx="195222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9821" y="2129258"/>
            <a:ext cx="0" cy="3982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8005" y="356812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939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/>
      <p:bldP spid="2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A11F8-D24C-44E8-9955-E6E1B4AE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22"/>
            <a:ext cx="9838849" cy="141195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6821"/>
            <a:ext cx="12192000" cy="55711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76447" y="2153321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6447" y="2153321"/>
            <a:ext cx="0" cy="316463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76447" y="5313616"/>
            <a:ext cx="1599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48573" y="2153321"/>
            <a:ext cx="0" cy="316463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7853" y="3229779"/>
            <a:ext cx="51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05174" y="-106362"/>
                <a:ext cx="633507" cy="13888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5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74" y="-106362"/>
                <a:ext cx="633507" cy="1388842"/>
              </a:xfrm>
              <a:prstGeom prst="rect">
                <a:avLst/>
              </a:prstGeom>
              <a:blipFill rotWithShape="0">
                <a:blip r:embed="rId4"/>
                <a:stretch>
                  <a:fillRect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1305" y="23064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460" y="13649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675795" y="2124916"/>
            <a:ext cx="195222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8621" y="2153321"/>
            <a:ext cx="0" cy="3982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51732" y="6112042"/>
            <a:ext cx="195222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9821" y="2129258"/>
            <a:ext cx="0" cy="3982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8005" y="356812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877803" y="2124916"/>
            <a:ext cx="3624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29677" y="2129258"/>
            <a:ext cx="0" cy="8305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853740" y="2959768"/>
            <a:ext cx="3624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40253" y="2153321"/>
            <a:ext cx="0" cy="8305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810817" y="2160736"/>
            <a:ext cx="42832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5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AA47CBE-52A2-45EA-A6ED-40DA8A1C8E4E}"/>
                  </a:ext>
                </a:extLst>
              </p:cNvPr>
              <p:cNvSpPr/>
              <p:nvPr/>
            </p:nvSpPr>
            <p:spPr>
              <a:xfrm>
                <a:off x="9531773" y="512593"/>
                <a:ext cx="1611339" cy="1648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AA47CBE-52A2-45EA-A6ED-40DA8A1C8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773" y="512593"/>
                <a:ext cx="1611339" cy="1648143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4F2084-B576-47AF-82EF-3D316F882467}"/>
                  </a:ext>
                </a:extLst>
              </p:cNvPr>
              <p:cNvSpPr/>
              <p:nvPr/>
            </p:nvSpPr>
            <p:spPr>
              <a:xfrm>
                <a:off x="10883444" y="903240"/>
                <a:ext cx="1435008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4F2084-B576-47AF-82EF-3D316F882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444" y="903240"/>
                <a:ext cx="143500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224CF1-6FB5-4AB2-92FE-A040C0CD1CE0}"/>
                  </a:ext>
                </a:extLst>
              </p:cNvPr>
              <p:cNvSpPr/>
              <p:nvPr/>
            </p:nvSpPr>
            <p:spPr>
              <a:xfrm>
                <a:off x="9499881" y="2882507"/>
                <a:ext cx="1611339" cy="1648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540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224CF1-6FB5-4AB2-92FE-A040C0CD1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881" y="2882507"/>
                <a:ext cx="1611339" cy="1648143"/>
              </a:xfrm>
              <a:prstGeom prst="rect">
                <a:avLst/>
              </a:prstGeom>
              <a:blipFill>
                <a:blip r:embed="rId7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3CF9C4-64D3-4A84-9D6A-F0D45D5E7A73}"/>
                  </a:ext>
                </a:extLst>
              </p:cNvPr>
              <p:cNvSpPr/>
              <p:nvPr/>
            </p:nvSpPr>
            <p:spPr>
              <a:xfrm>
                <a:off x="10883444" y="3335723"/>
                <a:ext cx="1435008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3CF9C4-64D3-4A84-9D6A-F0D45D5E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444" y="3335723"/>
                <a:ext cx="1435008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8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the measurements of these triangles, </a:t>
            </a:r>
            <a:r>
              <a:rPr lang="en-US" sz="4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scale factor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1252055" y="2104805"/>
            <a:ext cx="1240972" cy="6531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332" y="19697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9916" y="2635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Right Triangle 7"/>
          <p:cNvSpPr/>
          <p:nvPr/>
        </p:nvSpPr>
        <p:spPr>
          <a:xfrm>
            <a:off x="4280805" y="1477328"/>
            <a:ext cx="7911195" cy="416378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4024" y="309755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9621" y="54869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611" y="1113928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245DA-50E6-4E3B-9B71-C2C6B3483E58}"/>
              </a:ext>
            </a:extLst>
          </p:cNvPr>
          <p:cNvSpPr/>
          <p:nvPr/>
        </p:nvSpPr>
        <p:spPr>
          <a:xfrm>
            <a:off x="8534000" y="1548778"/>
            <a:ext cx="29416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Think About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9186C5-80F9-4C8A-9CCB-5708BE567D1F}"/>
              </a:ext>
            </a:extLst>
          </p:cNvPr>
          <p:cNvSpPr/>
          <p:nvPr/>
        </p:nvSpPr>
        <p:spPr>
          <a:xfrm>
            <a:off x="6980770" y="1161730"/>
            <a:ext cx="737702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C00F41-F2E7-443D-9A6F-5983947B8B27}"/>
                  </a:ext>
                </a:extLst>
              </p:cNvPr>
              <p:cNvSpPr/>
              <p:nvPr/>
            </p:nvSpPr>
            <p:spPr>
              <a:xfrm rot="19774448">
                <a:off x="802316" y="4049114"/>
                <a:ext cx="2765956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C00F41-F2E7-443D-9A6F-5983947B8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4448">
                <a:off x="802316" y="4049114"/>
                <a:ext cx="276595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F9B309-4177-42AB-85AA-ED5742DFAA58}"/>
                  </a:ext>
                </a:extLst>
              </p:cNvPr>
              <p:cNvSpPr/>
              <p:nvPr/>
            </p:nvSpPr>
            <p:spPr>
              <a:xfrm rot="21106599">
                <a:off x="4550208" y="5730065"/>
                <a:ext cx="2765956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F9B309-4177-42AB-85AA-ED5742DFA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6599">
                <a:off x="4550208" y="5730065"/>
                <a:ext cx="276595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0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the measurements of these triangles, </a:t>
            </a:r>
            <a:r>
              <a:rPr lang="en-US" sz="4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scale factor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7904" y="25093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9916" y="24929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519916" y="1477328"/>
            <a:ext cx="4031635" cy="34755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92342" y="48170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8066149" y="2338636"/>
            <a:ext cx="1467050" cy="12646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98287" y="23386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1812" y="35212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65337" y="23929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598008-B395-4BE2-BEB3-AC71FB904B22}"/>
              </a:ext>
            </a:extLst>
          </p:cNvPr>
          <p:cNvSpPr/>
          <p:nvPr/>
        </p:nvSpPr>
        <p:spPr>
          <a:xfrm>
            <a:off x="337361" y="1585990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274186-6A0B-4AB6-9A77-EAC3B77D7D32}"/>
              </a:ext>
            </a:extLst>
          </p:cNvPr>
          <p:cNvSpPr/>
          <p:nvPr/>
        </p:nvSpPr>
        <p:spPr>
          <a:xfrm>
            <a:off x="9067536" y="5119131"/>
            <a:ext cx="29416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Think About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22461-4CB7-487A-93C9-D0C0071185D3}"/>
              </a:ext>
            </a:extLst>
          </p:cNvPr>
          <p:cNvSpPr/>
          <p:nvPr/>
        </p:nvSpPr>
        <p:spPr>
          <a:xfrm>
            <a:off x="860151" y="5857795"/>
            <a:ext cx="7235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scale factor is always a multiple.</a:t>
            </a:r>
            <a:endParaRPr lang="en-US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A3352FD-03FC-4D8A-9A27-53382B0A7CD2}"/>
                  </a:ext>
                </a:extLst>
              </p:cNvPr>
              <p:cNvSpPr/>
              <p:nvPr/>
            </p:nvSpPr>
            <p:spPr>
              <a:xfrm>
                <a:off x="6197350" y="1369130"/>
                <a:ext cx="1035860" cy="25496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500" b="0" i="1" cap="none" spc="0" smtClean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500" b="0" i="1" cap="none" spc="0" smtClean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8500" b="0" i="1" cap="none" spc="0" smtClean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85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A3352FD-03FC-4D8A-9A27-53382B0A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50" y="1369130"/>
                <a:ext cx="1035860" cy="2549672"/>
              </a:xfrm>
              <a:prstGeom prst="rect">
                <a:avLst/>
              </a:prstGeom>
              <a:blipFill>
                <a:blip r:embed="rId2"/>
                <a:stretch>
                  <a:fillRect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05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72559" y="2683673"/>
            <a:ext cx="0" cy="241867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65598" y="5102352"/>
            <a:ext cx="711576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81360" y="1517904"/>
            <a:ext cx="0" cy="35844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9710928" y="1517903"/>
            <a:ext cx="1170432" cy="60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0928" y="1474333"/>
            <a:ext cx="0" cy="241867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96000" y="3889965"/>
            <a:ext cx="3614928" cy="30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32576" y="2683672"/>
            <a:ext cx="0" cy="1209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65598" y="2710030"/>
            <a:ext cx="239093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60953" y="3457706"/>
            <a:ext cx="80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925DFD-1477-49CB-A894-6A2E7441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48"/>
            <a:ext cx="9710928" cy="1081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4504" y="303038"/>
                <a:ext cx="633507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04" y="303038"/>
                <a:ext cx="633507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4ECF1-FB60-48DD-977B-FA7D5FA5BFC7}"/>
                  </a:ext>
                </a:extLst>
              </p:cNvPr>
              <p:cNvSpPr/>
              <p:nvPr/>
            </p:nvSpPr>
            <p:spPr>
              <a:xfrm>
                <a:off x="733851" y="1236910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4ECF1-FB60-48DD-977B-FA7D5FA5B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51" y="1236910"/>
                <a:ext cx="670369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D40D2-D20A-444A-8F0C-846017757411}"/>
                  </a:ext>
                </a:extLst>
              </p:cNvPr>
              <p:cNvSpPr/>
              <p:nvPr/>
            </p:nvSpPr>
            <p:spPr>
              <a:xfrm>
                <a:off x="4705725" y="1977714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D40D2-D20A-444A-8F0C-846017757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25" y="1977714"/>
                <a:ext cx="67036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2FB5599-C47C-47FF-AF1E-26C8D86E53B2}"/>
                  </a:ext>
                </a:extLst>
              </p:cNvPr>
              <p:cNvSpPr/>
              <p:nvPr/>
            </p:nvSpPr>
            <p:spPr>
              <a:xfrm>
                <a:off x="112413" y="1898842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2FB5599-C47C-47FF-AF1E-26C8D86E5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3" y="1898842"/>
                <a:ext cx="670369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3275BC-E95D-4D53-ACFF-C8A7C2CBA4BB}"/>
                  </a:ext>
                </a:extLst>
              </p:cNvPr>
              <p:cNvSpPr/>
              <p:nvPr/>
            </p:nvSpPr>
            <p:spPr>
              <a:xfrm>
                <a:off x="3250314" y="352100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3275BC-E95D-4D53-ACFF-C8A7C2CBA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314" y="3521006"/>
                <a:ext cx="670369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919FE6-14E3-4E35-81A0-15AAC4DE1B74}"/>
                  </a:ext>
                </a:extLst>
              </p:cNvPr>
              <p:cNvSpPr/>
              <p:nvPr/>
            </p:nvSpPr>
            <p:spPr>
              <a:xfrm>
                <a:off x="1561097" y="2636164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919FE6-14E3-4E35-81A0-15AAC4DE1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97" y="2636164"/>
                <a:ext cx="670369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5D5C29-FAB8-44D6-9ACA-BD04F1EE6253}"/>
                  </a:ext>
                </a:extLst>
              </p:cNvPr>
              <p:cNvSpPr/>
              <p:nvPr/>
            </p:nvSpPr>
            <p:spPr>
              <a:xfrm>
                <a:off x="6867789" y="5102352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5D5C29-FAB8-44D6-9ACA-BD04F1EE6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89" y="5102352"/>
                <a:ext cx="670369" cy="784830"/>
              </a:xfrm>
              <a:prstGeom prst="rect">
                <a:avLst/>
              </a:prstGeom>
              <a:blipFill>
                <a:blip r:embed="rId10"/>
                <a:stretch>
                  <a:fillRect l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093D5B-4686-4FBF-A5BB-C6EFF9C7BEC1}"/>
                  </a:ext>
                </a:extLst>
              </p:cNvPr>
              <p:cNvSpPr/>
              <p:nvPr/>
            </p:nvSpPr>
            <p:spPr>
              <a:xfrm>
                <a:off x="2946567" y="170408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093D5B-4686-4FBF-A5BB-C6EFF9C7B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67" y="1704086"/>
                <a:ext cx="670369" cy="784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3257A9-0CBD-4AE0-8329-741936C6266D}"/>
                  </a:ext>
                </a:extLst>
              </p:cNvPr>
              <p:cNvSpPr/>
              <p:nvPr/>
            </p:nvSpPr>
            <p:spPr>
              <a:xfrm>
                <a:off x="10881359" y="3009370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3257A9-0CBD-4AE0-8329-741936C62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359" y="3009370"/>
                <a:ext cx="670369" cy="784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12019F-4258-40FE-85D4-58F3B4F62068}"/>
                  </a:ext>
                </a:extLst>
              </p:cNvPr>
              <p:cNvSpPr/>
              <p:nvPr/>
            </p:nvSpPr>
            <p:spPr>
              <a:xfrm>
                <a:off x="2507672" y="819083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12019F-4258-40FE-85D4-58F3B4F62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672" y="819083"/>
                <a:ext cx="670369" cy="7848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F51C92-1439-423C-B720-D4146AF91E80}"/>
                  </a:ext>
                </a:extLst>
              </p:cNvPr>
              <p:cNvSpPr/>
              <p:nvPr/>
            </p:nvSpPr>
            <p:spPr>
              <a:xfrm>
                <a:off x="9997182" y="84449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F51C92-1439-423C-B720-D4146AF9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82" y="844495"/>
                <a:ext cx="670369" cy="7848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8413C88-B2E6-4B5E-A484-2D4B6AB9E3E3}"/>
                  </a:ext>
                </a:extLst>
              </p:cNvPr>
              <p:cNvSpPr/>
              <p:nvPr/>
            </p:nvSpPr>
            <p:spPr>
              <a:xfrm>
                <a:off x="2133071" y="149335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8413C88-B2E6-4B5E-A484-2D4B6AB9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71" y="1493355"/>
                <a:ext cx="670369" cy="7848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861B49-DB54-4164-8711-094CFEA3572B}"/>
                  </a:ext>
                </a:extLst>
              </p:cNvPr>
              <p:cNvSpPr/>
              <p:nvPr/>
            </p:nvSpPr>
            <p:spPr>
              <a:xfrm>
                <a:off x="9140594" y="2243749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861B49-DB54-4164-8711-094CFEA35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94" y="2243749"/>
                <a:ext cx="670369" cy="7848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52C4F8-8426-4994-93CB-23F9EFF93052}"/>
                  </a:ext>
                </a:extLst>
              </p:cNvPr>
              <p:cNvSpPr/>
              <p:nvPr/>
            </p:nvSpPr>
            <p:spPr>
              <a:xfrm>
                <a:off x="1677887" y="167234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52C4F8-8426-4994-93CB-23F9EFF93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87" y="1672345"/>
                <a:ext cx="670369" cy="7848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DB0C0A-1730-4461-BDBB-4FEFE69080B7}"/>
                  </a:ext>
                </a:extLst>
              </p:cNvPr>
              <p:cNvSpPr/>
              <p:nvPr/>
            </p:nvSpPr>
            <p:spPr>
              <a:xfrm>
                <a:off x="7548113" y="3161641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DB0C0A-1730-4461-BDBB-4FEFE690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13" y="3161641"/>
                <a:ext cx="670369" cy="7848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39051E-EE3A-459D-ADF6-A9FA862D21BE}"/>
                  </a:ext>
                </a:extLst>
              </p:cNvPr>
              <p:cNvSpPr/>
              <p:nvPr/>
            </p:nvSpPr>
            <p:spPr>
              <a:xfrm>
                <a:off x="6121216" y="2888221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39051E-EE3A-459D-ADF6-A9FA862D2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16" y="2888221"/>
                <a:ext cx="670369" cy="7848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1ED8C3-6364-4632-A739-BF1D69551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22DFA4-7C50-4ECD-A957-8C657A54222D}"/>
                  </a:ext>
                </a:extLst>
              </p:cNvPr>
              <p:cNvSpPr/>
              <p:nvPr/>
            </p:nvSpPr>
            <p:spPr>
              <a:xfrm>
                <a:off x="2352810" y="290945"/>
                <a:ext cx="595035" cy="10143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cap="none" spc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cap="none" spc="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22DFA4-7C50-4ECD-A957-8C657A542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10" y="290945"/>
                <a:ext cx="595035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5E14AB-63F5-40B6-83CB-72F04D54AF11}"/>
              </a:ext>
            </a:extLst>
          </p:cNvPr>
          <p:cNvSpPr/>
          <p:nvPr/>
        </p:nvSpPr>
        <p:spPr>
          <a:xfrm>
            <a:off x="1281283" y="2094500"/>
            <a:ext cx="6479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13E143-1710-4E48-A598-FEA288909CFA}"/>
              </a:ext>
            </a:extLst>
          </p:cNvPr>
          <p:cNvCxnSpPr>
            <a:cxnSpLocks/>
          </p:cNvCxnSpPr>
          <p:nvPr/>
        </p:nvCxnSpPr>
        <p:spPr>
          <a:xfrm flipH="1">
            <a:off x="5739871" y="1920321"/>
            <a:ext cx="197018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3AF9C-CD4A-46EE-AE3F-17300E537B58}"/>
                  </a:ext>
                </a:extLst>
              </p:cNvPr>
              <p:cNvSpPr/>
              <p:nvPr/>
            </p:nvSpPr>
            <p:spPr>
              <a:xfrm>
                <a:off x="1594031" y="1248847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3AF9C-CD4A-46EE-AE3F-17300E537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31" y="1248847"/>
                <a:ext cx="670369" cy="784830"/>
              </a:xfrm>
              <a:prstGeom prst="rect">
                <a:avLst/>
              </a:prstGeom>
              <a:blipFill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294FBF-8DF3-4096-928D-ADD05BE8EA71}"/>
                  </a:ext>
                </a:extLst>
              </p:cNvPr>
              <p:cNvSpPr/>
              <p:nvPr/>
            </p:nvSpPr>
            <p:spPr>
              <a:xfrm>
                <a:off x="6389778" y="122806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294FBF-8DF3-4096-928D-ADD05BE8E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778" y="1228065"/>
                <a:ext cx="670369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A521CC-12E0-4F90-8AA4-F1582DE4E6F1}"/>
              </a:ext>
            </a:extLst>
          </p:cNvPr>
          <p:cNvCxnSpPr>
            <a:cxnSpLocks/>
          </p:cNvCxnSpPr>
          <p:nvPr/>
        </p:nvCxnSpPr>
        <p:spPr>
          <a:xfrm flipV="1">
            <a:off x="7710055" y="1899540"/>
            <a:ext cx="0" cy="1612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D7B2F4-EAE3-45DB-AFDE-32F052ECA72E}"/>
                  </a:ext>
                </a:extLst>
              </p:cNvPr>
              <p:cNvSpPr/>
              <p:nvPr/>
            </p:nvSpPr>
            <p:spPr>
              <a:xfrm>
                <a:off x="4484451" y="2705833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D7B2F4-EAE3-45DB-AFDE-32F052ECA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51" y="2705833"/>
                <a:ext cx="67036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5489AA-1AEC-4411-80FB-8C25745FAB79}"/>
                  </a:ext>
                </a:extLst>
              </p:cNvPr>
              <p:cNvSpPr/>
              <p:nvPr/>
            </p:nvSpPr>
            <p:spPr>
              <a:xfrm>
                <a:off x="7710055" y="2220163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5489AA-1AEC-4411-80FB-8C25745FA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55" y="2220163"/>
                <a:ext cx="670369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75878B-DA9E-4FF2-A9D8-3E4ABC304DE3}"/>
                  </a:ext>
                </a:extLst>
              </p:cNvPr>
              <p:cNvSpPr/>
              <p:nvPr/>
            </p:nvSpPr>
            <p:spPr>
              <a:xfrm>
                <a:off x="106416" y="2597418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75878B-DA9E-4FF2-A9D8-3E4ABC304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" y="2597418"/>
                <a:ext cx="670369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3E4AF1-CA51-42D8-AADB-D2B459198B15}"/>
              </a:ext>
            </a:extLst>
          </p:cNvPr>
          <p:cNvCxnSpPr>
            <a:cxnSpLocks/>
          </p:cNvCxnSpPr>
          <p:nvPr/>
        </p:nvCxnSpPr>
        <p:spPr>
          <a:xfrm flipV="1">
            <a:off x="5746799" y="1929007"/>
            <a:ext cx="0" cy="11692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464C90-88A8-47AD-BDDE-0DDE136D1247}"/>
                  </a:ext>
                </a:extLst>
              </p:cNvPr>
              <p:cNvSpPr/>
              <p:nvPr/>
            </p:nvSpPr>
            <p:spPr>
              <a:xfrm>
                <a:off x="5261236" y="2132972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464C90-88A8-47AD-BDDE-0DDE136D1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36" y="2132972"/>
                <a:ext cx="670369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0069B9-4880-4DDD-A16F-7D71AF7DDD34}"/>
              </a:ext>
            </a:extLst>
          </p:cNvPr>
          <p:cNvCxnSpPr>
            <a:cxnSpLocks/>
          </p:cNvCxnSpPr>
          <p:nvPr/>
        </p:nvCxnSpPr>
        <p:spPr>
          <a:xfrm flipH="1">
            <a:off x="5774509" y="2726615"/>
            <a:ext cx="342273" cy="29916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1B564D-F220-42E7-AB85-FC3D713867D5}"/>
                  </a:ext>
                </a:extLst>
              </p:cNvPr>
              <p:cNvSpPr/>
              <p:nvPr/>
            </p:nvSpPr>
            <p:spPr>
              <a:xfrm>
                <a:off x="876999" y="3735762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1B564D-F220-42E7-AB85-FC3D71386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99" y="3735762"/>
                <a:ext cx="670369" cy="784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65D3AB-12B3-434D-8500-E53E074BED9A}"/>
              </a:ext>
            </a:extLst>
          </p:cNvPr>
          <p:cNvCxnSpPr>
            <a:cxnSpLocks/>
          </p:cNvCxnSpPr>
          <p:nvPr/>
        </p:nvCxnSpPr>
        <p:spPr>
          <a:xfrm flipH="1">
            <a:off x="6116782" y="2726615"/>
            <a:ext cx="76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2D585F-8776-4C26-AD9D-945423AA2225}"/>
                  </a:ext>
                </a:extLst>
              </p:cNvPr>
              <p:cNvSpPr/>
              <p:nvPr/>
            </p:nvSpPr>
            <p:spPr>
              <a:xfrm>
                <a:off x="1862091" y="3439851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2D585F-8776-4C26-AD9D-945423AA2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91" y="3439851"/>
                <a:ext cx="670369" cy="784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ECC453-3FFD-49CA-BA10-D3BB22E94485}"/>
                  </a:ext>
                </a:extLst>
              </p:cNvPr>
              <p:cNvSpPr/>
              <p:nvPr/>
            </p:nvSpPr>
            <p:spPr>
              <a:xfrm>
                <a:off x="6224943" y="2663368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ECC453-3FFD-49CA-BA10-D3BB22E94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43" y="2663368"/>
                <a:ext cx="670369" cy="784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003080-A175-43DA-9E5F-9F0318B84AAD}"/>
              </a:ext>
            </a:extLst>
          </p:cNvPr>
          <p:cNvCxnSpPr>
            <a:cxnSpLocks/>
          </p:cNvCxnSpPr>
          <p:nvPr/>
        </p:nvCxnSpPr>
        <p:spPr>
          <a:xfrm flipV="1">
            <a:off x="6923021" y="2300640"/>
            <a:ext cx="0" cy="4259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7F909-4225-4414-B13A-B7E18D8A9F36}"/>
              </a:ext>
            </a:extLst>
          </p:cNvPr>
          <p:cNvCxnSpPr>
            <a:cxnSpLocks/>
          </p:cNvCxnSpPr>
          <p:nvPr/>
        </p:nvCxnSpPr>
        <p:spPr>
          <a:xfrm flipH="1" flipV="1">
            <a:off x="6909167" y="2321423"/>
            <a:ext cx="780106" cy="12114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D49659B-4574-4565-9F65-638342251DCB}"/>
              </a:ext>
            </a:extLst>
          </p:cNvPr>
          <p:cNvSpPr/>
          <p:nvPr/>
        </p:nvSpPr>
        <p:spPr>
          <a:xfrm>
            <a:off x="6078812" y="170841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29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5" grpId="0"/>
      <p:bldP spid="16" grpId="0"/>
      <p:bldP spid="19" grpId="0"/>
      <p:bldP spid="22" grpId="0"/>
      <p:bldP spid="27" grpId="0"/>
      <p:bldP spid="2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54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37760" y="1042416"/>
            <a:ext cx="0" cy="398678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7760" y="5029200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4144" y="2615184"/>
            <a:ext cx="0" cy="2414016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44" y="2615184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6624" y="2633472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28816" y="3389376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2633472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5200" y="2639568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01584" y="2633472"/>
            <a:ext cx="0" cy="2414016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01584" y="5017008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06256" y="1060704"/>
            <a:ext cx="0" cy="398678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01584" y="1060704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25968" y="1060704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39584" y="1828800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5680" y="1877568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10528" y="2633472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28816" y="1859280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42432" y="1828800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42432" y="1042416"/>
            <a:ext cx="0" cy="755904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37760" y="1060704"/>
            <a:ext cx="7863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486FDEF-70AA-48EA-A9FB-D5159FD8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199"/>
            <a:ext cx="9933709" cy="662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34976-B1C1-4B8E-BCD9-AF4E7FD054C4}"/>
              </a:ext>
            </a:extLst>
          </p:cNvPr>
          <p:cNvSpPr/>
          <p:nvPr/>
        </p:nvSpPr>
        <p:spPr>
          <a:xfrm>
            <a:off x="4937760" y="1042416"/>
            <a:ext cx="786384" cy="39745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62F788-EDC0-4AA7-A848-22AF44C9D751}"/>
              </a:ext>
            </a:extLst>
          </p:cNvPr>
          <p:cNvSpPr/>
          <p:nvPr/>
        </p:nvSpPr>
        <p:spPr>
          <a:xfrm>
            <a:off x="5711952" y="1834896"/>
            <a:ext cx="798576" cy="7498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1135D4-2C75-4DFB-9E5D-FBBF1BED4B88}"/>
              </a:ext>
            </a:extLst>
          </p:cNvPr>
          <p:cNvSpPr/>
          <p:nvPr/>
        </p:nvSpPr>
        <p:spPr>
          <a:xfrm>
            <a:off x="6528815" y="2633471"/>
            <a:ext cx="798576" cy="7498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848B6D-98C6-4925-8211-F1A45569813D}"/>
              </a:ext>
            </a:extLst>
          </p:cNvPr>
          <p:cNvSpPr/>
          <p:nvPr/>
        </p:nvSpPr>
        <p:spPr>
          <a:xfrm>
            <a:off x="7345680" y="1834895"/>
            <a:ext cx="798576" cy="7498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5814AB-997B-465D-A00A-E44C5ACE5AA6}"/>
              </a:ext>
            </a:extLst>
          </p:cNvPr>
          <p:cNvSpPr/>
          <p:nvPr/>
        </p:nvSpPr>
        <p:spPr>
          <a:xfrm>
            <a:off x="8123473" y="1051561"/>
            <a:ext cx="786384" cy="39745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8176AC-EA92-46BE-AA83-593A1B98048F}"/>
                  </a:ext>
                </a:extLst>
              </p:cNvPr>
              <p:cNvSpPr/>
              <p:nvPr/>
            </p:nvSpPr>
            <p:spPr>
              <a:xfrm>
                <a:off x="4221576" y="226926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8176AC-EA92-46BE-AA83-593A1B980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76" y="2269266"/>
                <a:ext cx="670369" cy="784830"/>
              </a:xfrm>
              <a:prstGeom prst="rect">
                <a:avLst/>
              </a:prstGeom>
              <a:blipFill>
                <a:blip r:embed="rId4"/>
                <a:stretch>
                  <a:fillRect l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3985A0-C6C1-4417-AEA9-63DC87F05CA1}"/>
                  </a:ext>
                </a:extLst>
              </p:cNvPr>
              <p:cNvSpPr/>
              <p:nvPr/>
            </p:nvSpPr>
            <p:spPr>
              <a:xfrm>
                <a:off x="5079640" y="4938108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3985A0-C6C1-4417-AEA9-63DC87F05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40" y="4938108"/>
                <a:ext cx="670369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F336CAE-D5B1-44A8-85FD-97C9FBFB65D5}"/>
                  </a:ext>
                </a:extLst>
              </p:cNvPr>
              <p:cNvSpPr/>
              <p:nvPr/>
            </p:nvSpPr>
            <p:spPr>
              <a:xfrm>
                <a:off x="5687344" y="3642837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F336CAE-D5B1-44A8-85FD-97C9FBFB6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44" y="3642837"/>
                <a:ext cx="67036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5C93AFD-4461-4BBB-9110-3FF2A1F2FEA6}"/>
                  </a:ext>
                </a:extLst>
              </p:cNvPr>
              <p:cNvSpPr/>
              <p:nvPr/>
            </p:nvSpPr>
            <p:spPr>
              <a:xfrm>
                <a:off x="5946935" y="2568447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5C93AFD-4461-4BBB-9110-3FF2A1F2F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35" y="2568447"/>
                <a:ext cx="670369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7107BB-202A-4A70-8A09-205D96390215}"/>
                  </a:ext>
                </a:extLst>
              </p:cNvPr>
              <p:cNvSpPr/>
              <p:nvPr/>
            </p:nvSpPr>
            <p:spPr>
              <a:xfrm>
                <a:off x="6657956" y="335076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7107BB-202A-4A70-8A09-205D96390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56" y="3350765"/>
                <a:ext cx="670369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1956E78-43E2-4254-92EE-26F99FF4722D}"/>
                  </a:ext>
                </a:extLst>
              </p:cNvPr>
              <p:cNvSpPr/>
              <p:nvPr/>
            </p:nvSpPr>
            <p:spPr>
              <a:xfrm>
                <a:off x="7370626" y="2565935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1956E78-43E2-4254-92EE-26F99FF47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26" y="2565935"/>
                <a:ext cx="670369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E1A02D-983C-4B1D-AF70-70687AF3C879}"/>
                  </a:ext>
                </a:extLst>
              </p:cNvPr>
              <p:cNvSpPr/>
              <p:nvPr/>
            </p:nvSpPr>
            <p:spPr>
              <a:xfrm>
                <a:off x="7591767" y="3609007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E1A02D-983C-4B1D-AF70-70687AF3C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767" y="3609007"/>
                <a:ext cx="670369" cy="784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D3EA57-50C2-4FC4-A068-C05FBC3ED967}"/>
                  </a:ext>
                </a:extLst>
              </p:cNvPr>
              <p:cNvSpPr/>
              <p:nvPr/>
            </p:nvSpPr>
            <p:spPr>
              <a:xfrm>
                <a:off x="8274770" y="4938108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D3EA57-50C2-4FC4-A068-C05FBC3ED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770" y="4938108"/>
                <a:ext cx="670369" cy="784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EFFB1BD-AEF6-4629-A839-82617C5546F2}"/>
                  </a:ext>
                </a:extLst>
              </p:cNvPr>
              <p:cNvSpPr/>
              <p:nvPr/>
            </p:nvSpPr>
            <p:spPr>
              <a:xfrm>
                <a:off x="9071262" y="2497904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EFFB1BD-AEF6-4629-A839-82617C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62" y="2497904"/>
                <a:ext cx="670369" cy="784830"/>
              </a:xfrm>
              <a:prstGeom prst="rect">
                <a:avLst/>
              </a:prstGeom>
              <a:blipFill>
                <a:blip r:embed="rId1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71CFAE-0DE3-4D19-855F-FF2318D962E5}"/>
                  </a:ext>
                </a:extLst>
              </p:cNvPr>
              <p:cNvSpPr/>
              <p:nvPr/>
            </p:nvSpPr>
            <p:spPr>
              <a:xfrm>
                <a:off x="8268120" y="35477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71CFAE-0DE3-4D19-855F-FF2318D96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120" y="354776"/>
                <a:ext cx="670369" cy="7848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1ED613-45C8-4D27-B032-9A287CAF3D19}"/>
                  </a:ext>
                </a:extLst>
              </p:cNvPr>
              <p:cNvSpPr/>
              <p:nvPr/>
            </p:nvSpPr>
            <p:spPr>
              <a:xfrm>
                <a:off x="7568104" y="111012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1ED613-45C8-4D27-B032-9A287CAF3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104" y="1110126"/>
                <a:ext cx="670369" cy="7848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00A3116-486C-4D00-AD17-F67B602A033F}"/>
                  </a:ext>
                </a:extLst>
              </p:cNvPr>
              <p:cNvSpPr/>
              <p:nvPr/>
            </p:nvSpPr>
            <p:spPr>
              <a:xfrm>
                <a:off x="6637487" y="189495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00A3116-486C-4D00-AD17-F67B602A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87" y="1894956"/>
                <a:ext cx="670369" cy="7848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D45D8A3-BEF1-46EA-925F-989EFBC99527}"/>
                  </a:ext>
                </a:extLst>
              </p:cNvPr>
              <p:cNvSpPr/>
              <p:nvPr/>
            </p:nvSpPr>
            <p:spPr>
              <a:xfrm>
                <a:off x="5769959" y="1050676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D45D8A3-BEF1-46EA-925F-989EFBC99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59" y="1050676"/>
                <a:ext cx="670369" cy="7848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4B991DD-EEB5-428D-94FC-628C201E396E}"/>
                  </a:ext>
                </a:extLst>
              </p:cNvPr>
              <p:cNvSpPr/>
              <p:nvPr/>
            </p:nvSpPr>
            <p:spPr>
              <a:xfrm>
                <a:off x="5049155" y="376338"/>
                <a:ext cx="670369" cy="784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4B991DD-EEB5-428D-94FC-628C201E3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55" y="376338"/>
                <a:ext cx="670369" cy="7848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3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 = SCALE FACTORS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544" y="850178"/>
            <a:ext cx="11562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do you think </a:t>
            </a:r>
            <a:r>
              <a:rPr lang="en-US" sz="5400" b="0" u="sng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scale factors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used outside of school?</a:t>
            </a:r>
          </a:p>
        </p:txBody>
      </p:sp>
      <p:pic>
        <p:nvPicPr>
          <p:cNvPr id="6146" name="Picture 2" descr="Image result for math outside of the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31" y="2677656"/>
            <a:ext cx="7640736" cy="39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floor 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92" y="1299270"/>
            <a:ext cx="5181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8261" y="0"/>
            <a:ext cx="7908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Scale Factors Are Used For: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6200" y="923330"/>
            <a:ext cx="4032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Enlargements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9344" y="1846660"/>
            <a:ext cx="330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5501" y="2769990"/>
            <a:ext cx="30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Blueprints</a:t>
            </a:r>
          </a:p>
        </p:txBody>
      </p:sp>
      <p:pic>
        <p:nvPicPr>
          <p:cNvPr id="1026" name="Picture 2" descr="Image result for photo enlarged to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7" y="92333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lue pr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98" y="1872791"/>
            <a:ext cx="4247705" cy="28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83008" y="3719451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Floor Plans</a:t>
            </a:r>
          </a:p>
        </p:txBody>
      </p:sp>
    </p:spTree>
    <p:extLst>
      <p:ext uri="{BB962C8B-B14F-4D97-AF65-F5344CB8AC3E}">
        <p14:creationId xmlns:p14="http://schemas.microsoft.com/office/powerpoint/2010/main" val="13008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8261" y="0"/>
            <a:ext cx="7908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Scale Factors Are Used For: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6200" y="923330"/>
            <a:ext cx="4032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Enlargements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9344" y="1846660"/>
            <a:ext cx="330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5501" y="2769990"/>
            <a:ext cx="30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Blueprints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2625" y="4616650"/>
            <a:ext cx="227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0140" y="5539980"/>
            <a:ext cx="173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83008" y="3719451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Floor Plans</a:t>
            </a:r>
          </a:p>
        </p:txBody>
      </p:sp>
      <p:pic>
        <p:nvPicPr>
          <p:cNvPr id="3074" name="Picture 2" descr="Image result for model car scal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659"/>
            <a:ext cx="4483008" cy="42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cale on 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59" y="2055896"/>
            <a:ext cx="50768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rtlandart.net/archives/Hybrid_Bridge_Portland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5" y="663119"/>
            <a:ext cx="4911521" cy="31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1088" y="0"/>
            <a:ext cx="185980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Model:</a:t>
            </a:r>
          </a:p>
        </p:txBody>
      </p:sp>
      <p:pic>
        <p:nvPicPr>
          <p:cNvPr id="4100" name="Picture 4" descr="Image result for bridge epic f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10" y="231826"/>
            <a:ext cx="6818966" cy="52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 face when someone says they don't like Disney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2" y="1782414"/>
            <a:ext cx="2785269" cy="27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572" y="132753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2690" y="-32658"/>
            <a:ext cx="6641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Incorrect Enlargement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761" y="859084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81323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0917" y="625196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6279" y="3664074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My face when someone says they don't like Disne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94" y="1336822"/>
            <a:ext cx="2785269" cy="55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 face when someone says they don't like Disney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2" y="1782414"/>
            <a:ext cx="2785269" cy="27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572" y="132753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2690" y="-32658"/>
            <a:ext cx="6641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Incorrect Enlargement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761" y="859084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81323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2714" y="2634165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3443" y="955754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My face when someone says they don't like Disne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9" y="1782414"/>
            <a:ext cx="5676745" cy="27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 face when someone says they don't like Disney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2" y="1782414"/>
            <a:ext cx="2785269" cy="27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572" y="132753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Original: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9787" y="-32658"/>
            <a:ext cx="394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Enlargement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761" y="859084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81323"/>
            <a:ext cx="1064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US" sz="5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0917" y="625196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2817" y="3664075"/>
            <a:ext cx="10647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5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My face when someone says they don't like Disne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32" y="1341721"/>
            <a:ext cx="5516279" cy="55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7" y="1082487"/>
            <a:ext cx="12016890" cy="41170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72353" y="5584707"/>
            <a:ext cx="1084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You’ll be enlarging &amp; reducing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shapes.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3389" y="1559859"/>
            <a:ext cx="0" cy="15811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5248" y="1559859"/>
            <a:ext cx="0" cy="15811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3389" y="1559859"/>
            <a:ext cx="2321859" cy="2128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3388" y="3102941"/>
            <a:ext cx="2321859" cy="2128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892" y="71266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Enlarge using a scale factor of 2.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6229" y="1809190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01036" y="1581148"/>
            <a:ext cx="0" cy="32060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0635" y="1488141"/>
            <a:ext cx="143436" cy="143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29318" y="1479233"/>
            <a:ext cx="143436" cy="1434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141" y="4702129"/>
            <a:ext cx="4760259" cy="436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16471" y="1498011"/>
            <a:ext cx="0" cy="32060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758092" y="1496346"/>
            <a:ext cx="4760259" cy="436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6941" y="2626403"/>
            <a:ext cx="6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738" y="18091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65313" y="25772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94056" y="30389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24328" y="462422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4AFFB-16FF-47DC-A779-BB16C5522761}"/>
              </a:ext>
            </a:extLst>
          </p:cNvPr>
          <p:cNvSpPr/>
          <p:nvPr/>
        </p:nvSpPr>
        <p:spPr>
          <a:xfrm rot="18450499">
            <a:off x="8330144" y="2372529"/>
            <a:ext cx="399500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29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70D439E7AF546A8AD4302B5476CD3" ma:contentTypeVersion="31" ma:contentTypeDescription="Create a new document." ma:contentTypeScope="" ma:versionID="0de05295bde43d16ef73ec18de3b3b80">
  <xsd:schema xmlns:xsd="http://www.w3.org/2001/XMLSchema" xmlns:xs="http://www.w3.org/2001/XMLSchema" xmlns:p="http://schemas.microsoft.com/office/2006/metadata/properties" xmlns:ns1="http://schemas.microsoft.com/sharepoint/v3" xmlns:ns3="fa19194e-8c04-4c3b-9019-731fb488d1f1" xmlns:ns4="2a5108f3-efde-4d71-8262-03840ceffee8" targetNamespace="http://schemas.microsoft.com/office/2006/metadata/properties" ma:root="true" ma:fieldsID="751a64e6dc205a0eb2d33762591da710" ns1:_="" ns3:_="" ns4:_="">
    <xsd:import namespace="http://schemas.microsoft.com/sharepoint/v3"/>
    <xsd:import namespace="fa19194e-8c04-4c3b-9019-731fb488d1f1"/>
    <xsd:import namespace="2a5108f3-efde-4d71-8262-03840ceffee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TeamsChannelId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9194e-8c04-4c3b-9019-731fb488d1f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108f3-efde-4d71-8262-03840ceffee8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fa19194e-8c04-4c3b-9019-731fb488d1f1" xsi:nil="true"/>
    <_ip_UnifiedCompliancePolicyUIAction xmlns="http://schemas.microsoft.com/sharepoint/v3" xsi:nil="true"/>
    <Has_Teacher_Only_SectionGroup xmlns="fa19194e-8c04-4c3b-9019-731fb488d1f1" xsi:nil="true"/>
    <Self_Registration_Enabled xmlns="fa19194e-8c04-4c3b-9019-731fb488d1f1" xsi:nil="true"/>
    <Teachers xmlns="fa19194e-8c04-4c3b-9019-731fb488d1f1">
      <UserInfo>
        <DisplayName/>
        <AccountId xsi:nil="true"/>
        <AccountType/>
      </UserInfo>
    </Teachers>
    <Invited_Teachers xmlns="fa19194e-8c04-4c3b-9019-731fb488d1f1" xsi:nil="true"/>
    <Invited_Students xmlns="fa19194e-8c04-4c3b-9019-731fb488d1f1" xsi:nil="true"/>
    <TeamsChannelId xmlns="fa19194e-8c04-4c3b-9019-731fb488d1f1" xsi:nil="true"/>
    <IsNotebookLocked xmlns="fa19194e-8c04-4c3b-9019-731fb488d1f1" xsi:nil="true"/>
    <Is_Collaboration_Space_Locked xmlns="fa19194e-8c04-4c3b-9019-731fb488d1f1" xsi:nil="true"/>
    <Templates xmlns="fa19194e-8c04-4c3b-9019-731fb488d1f1" xsi:nil="true"/>
    <_ip_UnifiedCompliancePolicyProperties xmlns="http://schemas.microsoft.com/sharepoint/v3" xsi:nil="true"/>
    <CultureName xmlns="fa19194e-8c04-4c3b-9019-731fb488d1f1" xsi:nil="true"/>
    <DefaultSectionNames xmlns="fa19194e-8c04-4c3b-9019-731fb488d1f1" xsi:nil="true"/>
    <FolderType xmlns="fa19194e-8c04-4c3b-9019-731fb488d1f1" xsi:nil="true"/>
    <Owner xmlns="fa19194e-8c04-4c3b-9019-731fb488d1f1">
      <UserInfo>
        <DisplayName/>
        <AccountId xsi:nil="true"/>
        <AccountType/>
      </UserInfo>
    </Owner>
    <Students xmlns="fa19194e-8c04-4c3b-9019-731fb488d1f1">
      <UserInfo>
        <DisplayName/>
        <AccountId xsi:nil="true"/>
        <AccountType/>
      </UserInfo>
    </Students>
    <NotebookType xmlns="fa19194e-8c04-4c3b-9019-731fb488d1f1" xsi:nil="true"/>
    <Student_Groups xmlns="fa19194e-8c04-4c3b-9019-731fb488d1f1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51DD4EB5-DAC0-4BE5-92C8-9A87453DE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19194e-8c04-4c3b-9019-731fb488d1f1"/>
    <ds:schemaRef ds:uri="2a5108f3-efde-4d71-8262-03840ceff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E85A3-4D16-4614-B8A7-15E610961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B3334A-23E9-4971-A8E5-2F755F1B24D3}">
  <ds:schemaRefs>
    <ds:schemaRef ds:uri="http://schemas.microsoft.com/office/2006/metadata/properties"/>
    <ds:schemaRef ds:uri="http://schemas.microsoft.com/office/infopath/2007/PartnerControls"/>
    <ds:schemaRef ds:uri="fa19194e-8c04-4c3b-9019-731fb488d1f1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277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Smith</dc:creator>
  <cp:lastModifiedBy>Allison Coe</cp:lastModifiedBy>
  <cp:revision>133</cp:revision>
  <dcterms:created xsi:type="dcterms:W3CDTF">2015-10-11T03:17:41Z</dcterms:created>
  <dcterms:modified xsi:type="dcterms:W3CDTF">2020-04-23T18:33:23Z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0x01010021170D439E7AF546A8AD4302B5476CD3</vt:lpwstr>
  </property>
</Properties>
</file>